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iW+pViago/RaAWq3t5WrsjDKh/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ExtraLight-boldItalic.fntdata"/><Relationship Id="rId28" Type="http://customschemas.google.com/relationships/presentationmetadata" Target="metadata"/><Relationship Id="rId27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52ee09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df52ee09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f52ee090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df52ee09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f52ee09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df52ee09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f52ee090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df52ee090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52ee09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df52ee09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Pyspark</a:t>
            </a:r>
            <a:endParaRPr/>
          </a:p>
        </p:txBody>
      </p:sp>
      <p:sp>
        <p:nvSpPr>
          <p:cNvPr id="162" name="Google Shape;162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Course Introduction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3" name="Google Shape;163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Apache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938500" y="1164050"/>
            <a:ext cx="49464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Big </a:t>
            </a:r>
            <a:r>
              <a:rPr lang="en"/>
              <a:t>data framework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</a:t>
            </a:r>
            <a:r>
              <a:rPr lang="en"/>
              <a:t>elationship between Big Data and Machine Learning.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Python: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</a:t>
            </a:r>
            <a:r>
              <a:rPr lang="en"/>
              <a:t>eneral-purpose.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High-level programming language.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/>
              <a:t>Pyspark: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Python API for Spark.</a:t>
            </a:r>
            <a:endParaRPr/>
          </a:p>
        </p:txBody>
      </p:sp>
      <p:cxnSp>
        <p:nvCxnSpPr>
          <p:cNvPr id="170" name="Google Shape;170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 </a:t>
            </a:r>
            <a:r>
              <a:rPr lang="en"/>
              <a:t>Richard Nixon</a:t>
            </a:r>
            <a:endParaRPr/>
          </a:p>
        </p:txBody>
      </p:sp>
      <p:sp>
        <p:nvSpPr>
          <p:cNvPr id="176" name="Google Shape;176;p6"/>
          <p:cNvSpPr txBox="1"/>
          <p:nvPr>
            <p:ph type="ctrTitle"/>
          </p:nvPr>
        </p:nvSpPr>
        <p:spPr>
          <a:xfrm>
            <a:off x="1664875" y="1157925"/>
            <a:ext cx="57933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</a:t>
            </a:r>
            <a:r>
              <a:rPr lang="en"/>
              <a:t>No event in American history is more misunderstood than the Vietnam War. It was misreported then, and it is misremembered now</a:t>
            </a:r>
            <a:r>
              <a:rPr lang="en"/>
              <a:t>.”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ctrTitle"/>
          </p:nvPr>
        </p:nvSpPr>
        <p:spPr>
          <a:xfrm>
            <a:off x="1273500" y="1583650"/>
            <a:ext cx="6597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3800"/>
              <a:t>Spark has killed Hadoop</a:t>
            </a:r>
            <a:endParaRPr sz="3800"/>
          </a:p>
        </p:txBody>
      </p:sp>
      <p:sp>
        <p:nvSpPr>
          <p:cNvPr id="182" name="Google Shape;182;p12"/>
          <p:cNvSpPr txBox="1"/>
          <p:nvPr>
            <p:ph idx="1" type="subTitle"/>
          </p:nvPr>
        </p:nvSpPr>
        <p:spPr>
          <a:xfrm>
            <a:off x="2481900" y="2436400"/>
            <a:ext cx="41802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“</a:t>
            </a:r>
            <a:r>
              <a:rPr lang="en"/>
              <a:t>It’s not the planes. Beauty killed the Beast”</a:t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Jack Black in King Kong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Beauty and beast both are alive and are having loads of fun together.</a:t>
            </a:r>
            <a:endParaRPr/>
          </a:p>
        </p:txBody>
      </p:sp>
      <p:cxnSp>
        <p:nvCxnSpPr>
          <p:cNvPr id="183" name="Google Shape;183;p12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f52ee0902_0_1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Big 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9" name="Google Shape;189;gdf52ee0902_0_10"/>
          <p:cNvSpPr txBox="1"/>
          <p:nvPr>
            <p:ph idx="1" type="body"/>
          </p:nvPr>
        </p:nvSpPr>
        <p:spPr>
          <a:xfrm>
            <a:off x="938500" y="1164050"/>
            <a:ext cx="53286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</a:t>
            </a:r>
            <a:r>
              <a:rPr lang="en"/>
              <a:t>one through several transformations.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</a:t>
            </a:r>
            <a:r>
              <a:rPr lang="en"/>
              <a:t>ew age of Big Data: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Kubernetes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Columnar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NoSQL databases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Around 2008,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Hadoop became synonymous with Big Data,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Defeating the supercomputers.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</a:pPr>
            <a:r>
              <a:rPr lang="en"/>
              <a:t>Became the fastest system on the planet</a:t>
            </a:r>
            <a:endParaRPr/>
          </a:p>
        </p:txBody>
      </p:sp>
      <p:cxnSp>
        <p:nvCxnSpPr>
          <p:cNvPr id="190" name="Google Shape;190;gdf52ee0902_0_1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52ee0902_0_2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Google Vs Yahoo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6" name="Google Shape;196;gdf52ee0902_0_26"/>
          <p:cNvSpPr txBox="1"/>
          <p:nvPr>
            <p:ph idx="1" type="body"/>
          </p:nvPr>
        </p:nvSpPr>
        <p:spPr>
          <a:xfrm>
            <a:off x="938500" y="1164050"/>
            <a:ext cx="53286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 challenged Hadoop</a:t>
            </a:r>
            <a:r>
              <a:rPr lang="en"/>
              <a:t>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non- Hadoop Mapreduce, sorted 1 TB in 68 seconds.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Yahoo and Hadoop developers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Hadoop to sort 1 terabyte in 62 seconds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Beat Google MapReduce implementation.</a:t>
            </a:r>
            <a:endParaRPr/>
          </a:p>
        </p:txBody>
      </p:sp>
      <p:cxnSp>
        <p:nvCxnSpPr>
          <p:cNvPr id="197" name="Google Shape;197;gdf52ee0902_0_2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52ee0902_0_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Apache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" name="Google Shape;203;gdf52ee0902_0_39"/>
          <p:cNvSpPr txBox="1"/>
          <p:nvPr>
            <p:ph idx="1" type="body"/>
          </p:nvPr>
        </p:nvSpPr>
        <p:spPr>
          <a:xfrm>
            <a:off x="938500" y="1164050"/>
            <a:ext cx="53286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tarted as a single open-source project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Apache Software Foundation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HDFS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MapReduce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Today,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Cloudera’s Hadoop distro  (CDH/HDP/CDP) 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</a:pPr>
            <a:r>
              <a:rPr lang="en"/>
              <a:t>Contains more than 30 open source projects.</a:t>
            </a:r>
            <a:endParaRPr/>
          </a:p>
        </p:txBody>
      </p:sp>
      <p:cxnSp>
        <p:nvCxnSpPr>
          <p:cNvPr id="204" name="Google Shape;204;gdf52ee0902_0_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f52ee0902_0_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</a:t>
            </a:r>
            <a:r>
              <a:rPr lang="en"/>
              <a:t>s Hadoop dying out?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gdf52ee0902_0_54"/>
          <p:cNvSpPr txBox="1"/>
          <p:nvPr>
            <p:ph idx="1" type="body"/>
          </p:nvPr>
        </p:nvSpPr>
        <p:spPr>
          <a:xfrm>
            <a:off x="938500" y="1164050"/>
            <a:ext cx="53286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</a:t>
            </a:r>
            <a:r>
              <a:rPr lang="en"/>
              <a:t>rowth of cloud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Machine made up of smaller moving parts.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not come with built-in support for analytics data.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MapReduce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Built from the ground up to be file-intensive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Smaller datasets, it turns out to be a rather inefficient solution.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gdf52ee0902_0_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f52ee0902_0_67"/>
          <p:cNvSpPr txBox="1"/>
          <p:nvPr>
            <p:ph type="title"/>
          </p:nvPr>
        </p:nvSpPr>
        <p:spPr>
          <a:xfrm>
            <a:off x="938500" y="445025"/>
            <a:ext cx="4746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Revolution of Apache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7" name="Google Shape;217;gdf52ee0902_0_67"/>
          <p:cNvSpPr txBox="1"/>
          <p:nvPr>
            <p:ph idx="1" type="body"/>
          </p:nvPr>
        </p:nvSpPr>
        <p:spPr>
          <a:xfrm>
            <a:off x="938500" y="1164050"/>
            <a:ext cx="5328600" cy="3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treaming, machine learning and graph processing capabilities.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Unified framework and programming model in a single platform.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Lowered the initial infrastructure investment.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Big Data framework such as Spark is becoming the vital requirement.</a:t>
            </a:r>
            <a:endParaRPr/>
          </a:p>
        </p:txBody>
      </p:sp>
      <p:cxnSp>
        <p:nvCxnSpPr>
          <p:cNvPr id="218" name="Google Shape;218;gdf52ee0902_0_6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